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41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06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99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34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08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8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4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63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25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26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3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E098-301E-4F20-9B8E-37A8DA5C5A7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1F37E-D029-4D2B-83F8-87D62259D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46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3733" y="1019580"/>
            <a:ext cx="10498667" cy="4524315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6.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ОСНОВОПОЛАГАЮЩИЕ ЗАКОНЫ ОРГАНИЗАЦИИ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Закон синергии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 самосохранения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Закон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3370514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9808" y="770813"/>
            <a:ext cx="116021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вариантом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 руководитель, ни подчиненные ничего не знают о законе самосохранения. Закон фактически не действует, пока организация действует успешно. Если появляются признаки неблагополучной ситуации (увеличивается энергия ликвидации), организация в лице всего коллектива начинает сопротивляться (наращивать энергию удержания). В итоге растут затраты, которые часто являются невосполнимыми (получение кредитов под очень высокие проценты, под залог собственной продукции или ликвидной недвижимости). Вместо увеличения происходит уменьшение энергии удержания.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53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4" y="628310"/>
            <a:ext cx="117209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втором варианте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знает о законе, а его подчиненные нет. Если организация стабильна и энергия удержания превалирует над энергией ликвидации, руководитель не предпринимает никаких радикальных действий и только формирует потенциальные ресурсы удержания. Работники не думают о самосохранении.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только начинаются неблагоприятные изменения, работники переходят к активным действиям, часть даже уходит из организации (энергия удержания уменьшается), а другие предлагают руководителю сомнительные варианты наращивания энергии удержания или ослабления энергии ликвидации.</a:t>
            </a:r>
          </a:p>
        </p:txBody>
      </p:sp>
    </p:spTree>
    <p:extLst>
      <p:ext uri="{BB962C8B-B14F-4D97-AF65-F5344CB8AC3E}">
        <p14:creationId xmlns:p14="http://schemas.microsoft.com/office/powerpoint/2010/main" val="3850581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1" y="770814"/>
            <a:ext cx="1176844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вариант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предполагает, что и руководитель, и подчиненные знают о законе самосохранении. Этот вариант наиболее благоприятный, характеризующий профессиональный подход к деятельности организации. Каждый работник в пределах своих полномочий и ответственности предполагает возможность того, что организация в условиях рыночной экономики может оказаться в неблагоприятных условиях. Стремясь сохранить организацию и свое рабочее место, они в плановом порядке постепенно создают новые ресурсы, укрепляют старые связи, снижают отрицательные возмущающие влияния или переводят их на пользу себе.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06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426" y="1009011"/>
            <a:ext cx="1185157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Э. А.  Смирнов отмечает 4 стратегии, которые следует применять в работе с внешней средой.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Пассивно-индивидуальная — основана на ожидании партнеров и предложений для заполнения свободных ниш в деятельности сторонних организаций; предполагает проведение умеренной рекламной кампании. Стратегия уместна, если внешняя среда не предъявляет серьезных требований к параметрам организации, а руководитель организации положительно относится к предпринимательскому риску и имеет дополнительный источник доходов. При использовании стратегии для основной организации возможно ее банкротство или смена стратегии.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Пассивно-коллективная стратегия основана на заинтересованности государства или какого-либо общества в развитии определенной сферы производства товаров, услуг, информации, знаний в конкретной области. В данной стратегии заинтересован руководитель, способный специально создать под нее организацию. Внешняя среда предоставляет развитую инфраструктуру, риск является минимальным, а доходы не самыми высокими, но стабильными. Как правило, такие организации действуют от 3 до 5 лет. Стратегию можно рекомендовать для организаций, работающих в сфере традиционных услуг с высоким уровнем ручного труда. Опасность заключается в том, что слишком пассивная организация полностью теряет инициативу и становится зависимой от окружающей среды.</a:t>
            </a:r>
          </a:p>
        </p:txBody>
      </p:sp>
    </p:spTree>
    <p:extLst>
      <p:ext uri="{BB962C8B-B14F-4D97-AF65-F5344CB8AC3E}">
        <p14:creationId xmlns:p14="http://schemas.microsoft.com/office/powerpoint/2010/main" val="3047229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883" y="446452"/>
            <a:ext cx="118040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Активно-индивидуальная стратегия предполагает постоянный поиск своей ниши в науке, технологии, информации с целью достижения стабильного развития. Особенно стратегия подходит для молодых руководителей небольших организаций.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Активно-коллективная стратегия в отличие от пассивно-коллективной предполагает создание инфраструктуры под собственную организацию непосредственно ее руководителем. Инфраструктура таким образом играет пассивную роль, а организация активную. Чтобы успешно реализовать такую стратегию руководитель должен обладать знаниями и прирожденными качествами. При выборе партнеров надо удостовериться в соответствии их стратегий активно-коллективной стратегии организации лидера, что возможно только в случае пассивно-коллективных стратегий или, в крайнем случае, пассивно-индивидуальных.</a:t>
            </a:r>
          </a:p>
        </p:txBody>
      </p:sp>
    </p:spTree>
    <p:extLst>
      <p:ext uri="{BB962C8B-B14F-4D97-AF65-F5344CB8AC3E}">
        <p14:creationId xmlns:p14="http://schemas.microsoft.com/office/powerpoint/2010/main" val="1877117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272" y="909037"/>
            <a:ext cx="109846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прежде всего необратимое изменение. Абсолютно устойчивая система неспособна к развитию, так как любые отклонения от определенного состояния подавляются, и система возвращается в первоначальное равновесное состояние.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22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426" y="873549"/>
            <a:ext cx="1185157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Э. А. Смирнов выделяет две формы развития:</a:t>
            </a:r>
          </a:p>
          <a:p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эволюционную, предполагающую      постепенные      количественные      и качественные изменения;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революционную, характеризующуюся      скачкообразным      неосознанным переходом от одного состояния материи к другому, либо скачкообразным изменением сознания без соответствующего изменения базиса.</a:t>
            </a:r>
          </a:p>
        </p:txBody>
      </p:sp>
    </p:spTree>
    <p:extLst>
      <p:ext uri="{BB962C8B-B14F-4D97-AF65-F5344CB8AC3E}">
        <p14:creationId xmlns:p14="http://schemas.microsoft.com/office/powerpoint/2010/main" val="3100797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6057" y="457912"/>
            <a:ext cx="11625943" cy="5913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конечного результата (желаемого или нет) развитие может быть прогрессивным и регрессивным.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Прогрессивное развитие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переход от низшего к высшему, от менее совершенного к более совершенному,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регрессивное развитие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деградацию, снижение уровня знаний и отношений, переход к устаревшим или возврат к прежним формам и структурам. Прогресс и регресс тесно связаны между собой.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087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6" y="588403"/>
            <a:ext cx="111746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организации рассматривается как поэтапный процесс, проходящий ряд последовательных фаз (стадий).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А.А. Беляев и Э.М. Коротков выделяют следующие этапы жизненного цикла организации: внедрение, рост, зрелость, насыщение, спад, крах.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47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135" y="841790"/>
            <a:ext cx="1148343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развития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сформулировать следующим образом: любая материальная система стремится достичь наибольшего суммарного потенциала при прохождении всех этапов жизненного цикла.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развития опирается на принципы инерции, эластичности, непрерывности и стабилизации.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313607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1288" y="1011911"/>
            <a:ext cx="10094026" cy="4598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синергия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от греческого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synergeia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содружественное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(совместное) действие двух или нескольких органов, или агентов (частей, элементов) в одном направлении.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285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007" y="956677"/>
            <a:ext cx="1173282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инерции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(запаздывания) заключается в том, что изменение потенциала системы начинается через некоторое время после начала воздействия изменений во внешней или внутренней среде и продолжается некоторое время, после их окончания. Организация может продолжать использовать устаревшие знания, навыки, оборудование, организационные структуры. Принцип инерции действует и на уровне отдельной личности.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333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5630" y="750792"/>
            <a:ext cx="1176844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эластичности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скорость изменения потенциала системы зависит от самого потенциала. В реальности эластичность системы надо оценивать в сравнении с другими системами, так как различные организации неодинаково реагируют на одни и те же события в силу специфики культуры, технического обеспечения, профессионализма работников.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623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905172"/>
            <a:ext cx="116734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непрерывности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непрерывное прохождение процесса изменения потенциала системы, хотя с разной скоростью и знаком.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стабилизации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стремление системы к стабилизации диапазона изменения потенциала системы и основан на очевидной потребности человека и общества к стабильности.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441605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473931"/>
            <a:ext cx="115784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успешное развитие организации может быть сопряжено с негативными последствиями: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может чрезмерно вырасти аппарат управления;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руководство организацией будет стремиться к созданию системы специальных форм и процедур даже для принятия рутинных решений;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проведение большого числа совещаний;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переадресование ответственности и решений из одного отдела в другой. Данные последствия называются синдромом большого бизнеса. Чтобы его убрать, следует вернуться к более простым структурам, то есть заняться регрессивным развитием.</a:t>
            </a:r>
          </a:p>
        </p:txBody>
      </p:sp>
    </p:spTree>
    <p:extLst>
      <p:ext uri="{BB962C8B-B14F-4D97-AF65-F5344CB8AC3E}">
        <p14:creationId xmlns:p14="http://schemas.microsoft.com/office/powerpoint/2010/main" val="257891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803" y="488989"/>
            <a:ext cx="1179219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синергии можно определить по-разному:</a:t>
            </a: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свойств организованного целого, не равная арифметической сумме свойств каждого из его элементов по отдельности.</a:t>
            </a: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свойств   организованного   целого, превышающая   арифметическую   сумму свойств каждого из его элементов по отдельности.</a:t>
            </a: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для любой организации такого набора элементов, при котором ее потенциал всегда будет либо существенно больше простой суммы потенциалов, входящих в нее элементов (людей, компьютеров и т.д.), либо существенно меньше.</a:t>
            </a: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системного подхода закон синергии формулируется так: сумма свойств системы (организации) не равна сумме свойств ее компонентов (частей, элементов).</a:t>
            </a:r>
          </a:p>
        </p:txBody>
      </p:sp>
    </p:spTree>
    <p:extLst>
      <p:ext uri="{BB962C8B-B14F-4D97-AF65-F5344CB8AC3E}">
        <p14:creationId xmlns:p14="http://schemas.microsoft.com/office/powerpoint/2010/main" val="2639410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137" y="913042"/>
            <a:ext cx="11293433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Э. А. Смирнов выделяет три варианта реализации закона синергии в зависимости от того, кто осведомлен о существовании данного закона.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первом варианте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рассматривается ситуация, когда ни руководитель, ни подчиненные не знают о законе синергии, поэтому закон действует стихийно.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и персонал будут заботиться о преуспевании своей компании и основное внимание будут уделять личным и профессиональным качествам принимаемых на работу специалистов и техническим характеристикам оборудования. Не учитывается возможность того, что хороший профессионал и замечательный человек может не вписаться в сложившийся коллектив и принесет меньше пользы, чем мог бы. Точно также приобретенное современное оборудование при отсутствии у персонала необходимой подготовки может не реализовать свои возможности в полной мере. В итоге потенциал приобретенных ресурсов может быть меньше планируемого.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4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8" y="169177"/>
            <a:ext cx="1159031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вариант: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руководитель знает о законе, а его подчиненные не знают.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ситуации руководитель будет стараться приобрести или правильно расставить ресурсы в организации для достижения гармонии и получения положительного синергетического эффекта. Однако подчиненные не всегда понимают идеи руководителя и будут оказывать сопротивление, что соответствует закону самосохранения (будет рассмотрен несколько позже. При введении в коллектив нового человека полезно было бы иметь подробные сведения об уже работающих, но не все захотят предоставить сведения о себе, и не всякий руководитель пожелает потратить на это время.</a:t>
            </a:r>
          </a:p>
        </p:txBody>
      </p:sp>
    </p:spTree>
    <p:extLst>
      <p:ext uri="{BB962C8B-B14F-4D97-AF65-F5344CB8AC3E}">
        <p14:creationId xmlns:p14="http://schemas.microsoft.com/office/powerpoint/2010/main" val="1708286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633" y="240430"/>
            <a:ext cx="1163781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третьему варианту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руководитель, и подчиненные знают о законе синергии. Это наиболее благоприятная ситуация. Все работники относятся к действиям руководителя по гармонизации деятельности и ресурсов с пониманием и будут сами стремиться к достижению синергии, так как это всем приносит выгоду.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любом случае успешной реализации закона синергии содействует налаженная система коммуникаций всех уровней: административных, функциональных, межличностных. Технологическая система, основанная на совершенном оборудовании, передовой технологии и качественном сырье, и материалах, также является необходимым условием достижения синергии.</a:t>
            </a:r>
          </a:p>
        </p:txBody>
      </p:sp>
    </p:spTree>
    <p:extLst>
      <p:ext uri="{BB962C8B-B14F-4D97-AF65-F5344CB8AC3E}">
        <p14:creationId xmlns:p14="http://schemas.microsoft.com/office/powerpoint/2010/main" val="2186700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264" y="932788"/>
            <a:ext cx="1155469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состояние любой организации подвергается теоретической оценке с помощью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самосохранения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каждая материальная система (организация, коллектив, семья) стремится сохранить себя (выжить) и использует для достижения этого весь свой потенциал (ресурс).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08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505" y="307815"/>
            <a:ext cx="1163781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внутренних факторов выделим: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миссию организации;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характеристики ее организационной структуры и культуры;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уровень квалификации руководства;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коммуникации;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использование ресурсов и технологии;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продвижение товаров на рынке. Важнейшими факторами внешней среды являются: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демографические;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общий уровень развития экономики страны;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политические условия;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уровень развития технологии;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объемы поступающих данных и информации;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особенности национальной культуры.</a:t>
            </a:r>
          </a:p>
        </p:txBody>
      </p:sp>
    </p:spTree>
    <p:extLst>
      <p:ext uri="{BB962C8B-B14F-4D97-AF65-F5344CB8AC3E}">
        <p14:creationId xmlns:p14="http://schemas.microsoft.com/office/powerpoint/2010/main" val="3359792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5" y="533447"/>
            <a:ext cx="116615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Названные факторы могут как повысить, так и понизить ресурс организации, поэтому от руководителя требуется грамотно их использовать: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повышать собственный уровень и профессионализм подчиненных;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следить за развитием технологии;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отслеживать изменения рыночной конъюнктуры и строить прогнозы;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иметь связи в среде политиков хотя бы для обладания свежей информацией;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создавать союзы и ассоциации с аналогичными организациями;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обязательно страховать наиболее рискованные виды деятельности;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повышать ликвидность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2936090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1633</Words>
  <Application>Microsoft Office PowerPoint</Application>
  <PresentationFormat>Широкоэкранный</PresentationFormat>
  <Paragraphs>78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5</cp:revision>
  <dcterms:created xsi:type="dcterms:W3CDTF">2016-11-09T09:38:09Z</dcterms:created>
  <dcterms:modified xsi:type="dcterms:W3CDTF">2016-11-09T10:20:07Z</dcterms:modified>
</cp:coreProperties>
</file>